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230" r:id="rId3"/>
  </p:sldMasterIdLst>
  <p:notesMasterIdLst>
    <p:notesMasterId r:id="rId11"/>
  </p:notesMasterIdLst>
  <p:sldIdLst>
    <p:sldId id="256" r:id="rId4"/>
    <p:sldId id="257" r:id="rId5"/>
    <p:sldId id="259" r:id="rId6"/>
    <p:sldId id="260" r:id="rId7"/>
    <p:sldId id="258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674"/>
  </p:normalViewPr>
  <p:slideViewPr>
    <p:cSldViewPr snapToGrid="0">
      <p:cViewPr varScale="1">
        <p:scale>
          <a:sx n="104" d="100"/>
          <a:sy n="104" d="100"/>
        </p:scale>
        <p:origin x="232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3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D4-A340-9566-FFA8173957FC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D4-A340-9566-FFA8173957FC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D4-A340-9566-FFA8173957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36457888"/>
        <c:axId val="2138835328"/>
      </c:barChart>
      <c:catAx>
        <c:axId val="21364578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s-CO"/>
          </a:p>
        </c:txPr>
        <c:crossAx val="2138835328"/>
        <c:crosses val="autoZero"/>
        <c:auto val="1"/>
        <c:lblAlgn val="ctr"/>
        <c:lblOffset val="100"/>
        <c:noMultiLvlLbl val="0"/>
      </c:catAx>
      <c:valAx>
        <c:axId val="21388353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136457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BD5E9F-9398-C842-ADAF-14BE9C70B375}" type="datetimeFigureOut">
              <a:rPr lang="es-CO" smtClean="0"/>
              <a:t>3/06/26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26CF99-238C-3849-98F5-FCE33058904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42085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6CF99-238C-3849-98F5-FCE330589043}" type="slidenum">
              <a:rPr lang="es-CO" smtClean="0"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45611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91B10-145E-064D-AD35-83BAF66D28D4}" type="datetimeFigureOut">
              <a:rPr lang="es-CO" smtClean="0"/>
              <a:t>3/06/26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7C3CF-224E-5544-A1D2-8E5C36DFF5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6214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91B10-145E-064D-AD35-83BAF66D28D4}" type="datetimeFigureOut">
              <a:rPr lang="es-CO" smtClean="0"/>
              <a:t>3/06/26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7C3CF-224E-5544-A1D2-8E5C36DFF5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58926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91B10-145E-064D-AD35-83BAF66D28D4}" type="datetimeFigureOut">
              <a:rPr lang="es-CO" smtClean="0"/>
              <a:t>3/06/26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7C3CF-224E-5544-A1D2-8E5C36DFF5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34092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91B10-145E-064D-AD35-83BAF66D28D4}" type="datetimeFigureOut">
              <a:rPr lang="es-CO" smtClean="0"/>
              <a:t>3/06/26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7C3CF-224E-5544-A1D2-8E5C36DFF5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851829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91B10-145E-064D-AD35-83BAF66D28D4}" type="datetimeFigureOut">
              <a:rPr lang="es-CO" smtClean="0"/>
              <a:t>3/06/26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7C3CF-224E-5544-A1D2-8E5C36DFF5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102586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91B10-145E-064D-AD35-83BAF66D28D4}" type="datetimeFigureOut">
              <a:rPr lang="es-CO" smtClean="0"/>
              <a:t>3/06/26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7C3CF-224E-5544-A1D2-8E5C36DFF5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32288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91B10-145E-064D-AD35-83BAF66D28D4}" type="datetimeFigureOut">
              <a:rPr lang="es-CO" smtClean="0"/>
              <a:t>3/06/26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7C3CF-224E-5544-A1D2-8E5C36DFF5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85272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91B10-145E-064D-AD35-83BAF66D28D4}" type="datetimeFigureOut">
              <a:rPr lang="es-CO" smtClean="0"/>
              <a:t>3/06/26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7C3CF-224E-5544-A1D2-8E5C36DFF5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60029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E0191B10-145E-064D-AD35-83BAF66D28D4}" type="datetimeFigureOut">
              <a:rPr lang="es-CO" smtClean="0"/>
              <a:t>3/06/26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5857C3CF-224E-5544-A1D2-8E5C36DFF5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13144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91B10-145E-064D-AD35-83BAF66D28D4}" type="datetimeFigureOut">
              <a:rPr lang="es-CO" smtClean="0"/>
              <a:t>3/06/26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7C3CF-224E-5544-A1D2-8E5C36DFF5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59414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91B10-145E-064D-AD35-83BAF66D28D4}" type="datetimeFigureOut">
              <a:rPr lang="es-CO" smtClean="0"/>
              <a:t>3/06/26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7C3CF-224E-5544-A1D2-8E5C36DFF5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780814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91B10-145E-064D-AD35-83BAF66D28D4}" type="datetimeFigureOut">
              <a:rPr lang="es-CO" smtClean="0"/>
              <a:t>3/06/26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7C3CF-224E-5544-A1D2-8E5C36DFF5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02462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91B10-145E-064D-AD35-83BAF66D28D4}" type="datetimeFigureOut">
              <a:rPr lang="es-CO" smtClean="0"/>
              <a:t>3/06/26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7C3CF-224E-5544-A1D2-8E5C36DFF5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86948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91B10-145E-064D-AD35-83BAF66D28D4}" type="datetimeFigureOut">
              <a:rPr lang="es-CO" smtClean="0"/>
              <a:t>3/06/26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7C3CF-224E-5544-A1D2-8E5C36DFF5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02942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s-C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E0191B10-145E-064D-AD35-83BAF66D28D4}" type="datetimeFigureOut">
              <a:rPr lang="es-CO" smtClean="0"/>
              <a:t>3/06/26</a:t>
            </a:fld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5857C3CF-224E-5544-A1D2-8E5C36DFF5C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985582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31" r:id="rId1"/>
    <p:sldLayoutId id="2147484232" r:id="rId2"/>
    <p:sldLayoutId id="2147484233" r:id="rId3"/>
    <p:sldLayoutId id="2147484234" r:id="rId4"/>
    <p:sldLayoutId id="2147484235" r:id="rId5"/>
    <p:sldLayoutId id="2147484236" r:id="rId6"/>
    <p:sldLayoutId id="2147484237" r:id="rId7"/>
    <p:sldLayoutId id="2147484238" r:id="rId8"/>
    <p:sldLayoutId id="2147484239" r:id="rId9"/>
    <p:sldLayoutId id="2147484240" r:id="rId10"/>
    <p:sldLayoutId id="2147484241" r:id="rId11"/>
    <p:sldLayoutId id="2147484242" r:id="rId12"/>
    <p:sldLayoutId id="2147484243" r:id="rId13"/>
    <p:sldLayoutId id="214748424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pixabay.com/es/photos/oto%C3%B1o-hojas-oto%C3%B1ales-templo-2791644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biogeocarlos.blogspot.com/2013/09/llego-el-otono-2013.html" TargetMode="External"/><Relationship Id="rId5" Type="http://schemas.openxmlformats.org/officeDocument/2006/relationships/image" Target="../media/image7.jpg"/><Relationship Id="rId4" Type="http://schemas.openxmlformats.org/officeDocument/2006/relationships/hyperlink" Target="https://joseandreslopezperez.com/2020/11/20/otono-en-el-pirineo-aragones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biogeocarlos.blogspot.com/2013/09/llego-el-otono-2013.html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D013ADE3-1924-6458-A27F-318A127926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6A19A3D-334E-2BB3-80BE-30198DA7A8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1602971"/>
          </a:xfrm>
        </p:spPr>
        <p:txBody>
          <a:bodyPr/>
          <a:lstStyle/>
          <a:p>
            <a:r>
              <a:rPr lang="es-CO" sz="7200" dirty="0"/>
              <a:t>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09793E4-D845-0E4A-6B11-D1CC2256BA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001" y="3477183"/>
            <a:ext cx="10572000" cy="434974"/>
          </a:xfrm>
        </p:spPr>
        <p:txBody>
          <a:bodyPr/>
          <a:lstStyle/>
          <a:p>
            <a:r>
              <a:rPr lang="es-CO" dirty="0"/>
              <a:t>Subtítulo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8438A0A3-D25D-BD7F-5174-07726D1A30BB}"/>
              </a:ext>
            </a:extLst>
          </p:cNvPr>
          <p:cNvCxnSpPr/>
          <p:nvPr/>
        </p:nvCxnSpPr>
        <p:spPr>
          <a:xfrm>
            <a:off x="827903" y="3163330"/>
            <a:ext cx="57582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9671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>
            <a:extLst>
              <a:ext uri="{FF2B5EF4-FFF2-40B4-BE49-F238E27FC236}">
                <a16:creationId xmlns:a16="http://schemas.microsoft.com/office/drawing/2014/main" id="{AAA777FB-30BF-3AF8-D847-960B454F4D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1" y="1785"/>
            <a:ext cx="12192000" cy="6854429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F5DDBE40-762F-5579-CA9D-371219A810A2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s-CO" dirty="0">
                <a:solidFill>
                  <a:srgbClr val="0070C0"/>
                </a:solidFill>
              </a:rPr>
              <a:t>Título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B79CA9C-3725-A9E1-E98B-7E58C2A45C94}"/>
              </a:ext>
            </a:extLst>
          </p:cNvPr>
          <p:cNvSpPr txBox="1"/>
          <p:nvPr/>
        </p:nvSpPr>
        <p:spPr>
          <a:xfrm>
            <a:off x="926758" y="1927063"/>
            <a:ext cx="494270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Lorem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Ipsum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 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simply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dummy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text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of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the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printing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and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typesetting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industry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.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Lorem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Ipsum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has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been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the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industry's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standard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dummy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text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ever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since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1966,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when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designers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at Letraset and James Mosley,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the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librarian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at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St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Bride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Printing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Library,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took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a 1914 Cicero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translation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and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scrambled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to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make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dummy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text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for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Letraset's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Body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Type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sheets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.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has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survived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not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only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many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decades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,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but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also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the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leap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into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electronic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typesetting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,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remaining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essentially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unchanged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.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was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popularised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thanks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to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these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sheets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and more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recently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with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desktop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publishing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software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including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versions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of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Lorem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Ipsum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9D0D19F1-0D24-6C4E-923D-585C7FC337F2}"/>
              </a:ext>
            </a:extLst>
          </p:cNvPr>
          <p:cNvCxnSpPr>
            <a:cxnSpLocks/>
          </p:cNvCxnSpPr>
          <p:nvPr/>
        </p:nvCxnSpPr>
        <p:spPr>
          <a:xfrm>
            <a:off x="926758" y="1438962"/>
            <a:ext cx="155695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 descr="Otoño Hojas Otoñales - Foto gratis en Pixabay">
            <a:extLst>
              <a:ext uri="{FF2B5EF4-FFF2-40B4-BE49-F238E27FC236}">
                <a16:creationId xmlns:a16="http://schemas.microsoft.com/office/drawing/2014/main" id="{7203A45D-4EEF-F2E7-EFB0-AC13274424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0845" r="41897"/>
          <a:stretch/>
        </p:blipFill>
        <p:spPr>
          <a:xfrm>
            <a:off x="6727584" y="0"/>
            <a:ext cx="3912945" cy="5466498"/>
          </a:xfrm>
          <a:prstGeom prst="rect">
            <a:avLst/>
          </a:prstGeom>
          <a:ln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5790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3F5F273-8A27-3DFF-81A3-5526D54EE4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639" y="0"/>
            <a:ext cx="12180721" cy="6858000"/>
          </a:xfrm>
          <a:prstGeom prst="rect">
            <a:avLst/>
          </a:prstGeom>
        </p:spPr>
      </p:pic>
      <p:sp>
        <p:nvSpPr>
          <p:cNvPr id="2" name="Título 3">
            <a:extLst>
              <a:ext uri="{FF2B5EF4-FFF2-40B4-BE49-F238E27FC236}">
                <a16:creationId xmlns:a16="http://schemas.microsoft.com/office/drawing/2014/main" id="{191798E5-420C-3523-DE1D-E5FD263E1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effectLst/>
        </p:spPr>
        <p:txBody>
          <a:bodyPr/>
          <a:lstStyle/>
          <a:p>
            <a:r>
              <a:rPr lang="es-CO" dirty="0">
                <a:solidFill>
                  <a:schemeClr val="tx1"/>
                </a:solidFill>
              </a:rPr>
              <a:t>Título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D0ADB742-60B0-C558-3C20-C9DD96530947}"/>
              </a:ext>
            </a:extLst>
          </p:cNvPr>
          <p:cNvCxnSpPr>
            <a:cxnSpLocks/>
          </p:cNvCxnSpPr>
          <p:nvPr/>
        </p:nvCxnSpPr>
        <p:spPr>
          <a:xfrm>
            <a:off x="926758" y="1438962"/>
            <a:ext cx="1556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 descr="Otoño en el Pirineo Aragonés | Jose Andres Lopez Perez">
            <a:extLst>
              <a:ext uri="{FF2B5EF4-FFF2-40B4-BE49-F238E27FC236}">
                <a16:creationId xmlns:a16="http://schemas.microsoft.com/office/drawing/2014/main" id="{0111F5CF-C3A0-1A2B-26C7-8D490B66A6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r="25174"/>
          <a:stretch/>
        </p:blipFill>
        <p:spPr>
          <a:xfrm>
            <a:off x="926758" y="1866897"/>
            <a:ext cx="2593031" cy="25938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 descr="LA CIENCIA DE LA VIDA: Llegó el otoño 2013">
            <a:extLst>
              <a:ext uri="{FF2B5EF4-FFF2-40B4-BE49-F238E27FC236}">
                <a16:creationId xmlns:a16="http://schemas.microsoft.com/office/drawing/2014/main" id="{339A6F28-C5EF-1FDC-DA7C-AE56607E8A4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r="37570"/>
          <a:stretch/>
        </p:blipFill>
        <p:spPr>
          <a:xfrm>
            <a:off x="3963528" y="1864825"/>
            <a:ext cx="2593031" cy="25959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n 12" descr="Otoño en el Pirineo Aragonés | Jose Andres Lopez Perez">
            <a:extLst>
              <a:ext uri="{FF2B5EF4-FFF2-40B4-BE49-F238E27FC236}">
                <a16:creationId xmlns:a16="http://schemas.microsoft.com/office/drawing/2014/main" id="{FB2DADA9-4661-B4B9-73B5-933D2D56BE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r="25174"/>
          <a:stretch/>
        </p:blipFill>
        <p:spPr>
          <a:xfrm>
            <a:off x="7006282" y="1866897"/>
            <a:ext cx="2593031" cy="25938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699615B7-A678-26A5-8FFA-36A67DC05041}"/>
              </a:ext>
            </a:extLst>
          </p:cNvPr>
          <p:cNvSpPr txBox="1"/>
          <p:nvPr/>
        </p:nvSpPr>
        <p:spPr>
          <a:xfrm>
            <a:off x="926758" y="4634208"/>
            <a:ext cx="25930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 err="1"/>
              <a:t>Lorem</a:t>
            </a:r>
            <a:r>
              <a:rPr lang="es-CO" sz="1400" dirty="0"/>
              <a:t> </a:t>
            </a:r>
            <a:r>
              <a:rPr lang="es-CO" sz="1400" dirty="0" err="1"/>
              <a:t>Ipsum</a:t>
            </a:r>
            <a:r>
              <a:rPr lang="es-CO" sz="1400" dirty="0"/>
              <a:t> </a:t>
            </a:r>
            <a:r>
              <a:rPr lang="es-CO" sz="1400" dirty="0" err="1"/>
              <a:t>is</a:t>
            </a:r>
            <a:r>
              <a:rPr lang="es-CO" sz="1400" dirty="0"/>
              <a:t> </a:t>
            </a:r>
            <a:r>
              <a:rPr lang="es-CO" sz="1400" dirty="0" err="1"/>
              <a:t>simply</a:t>
            </a:r>
            <a:r>
              <a:rPr lang="es-CO" sz="1400" dirty="0"/>
              <a:t> </a:t>
            </a:r>
            <a:r>
              <a:rPr lang="es-CO" sz="1400" dirty="0" err="1"/>
              <a:t>dummy</a:t>
            </a:r>
            <a:r>
              <a:rPr lang="es-CO" sz="1400" dirty="0"/>
              <a:t> </a:t>
            </a:r>
            <a:r>
              <a:rPr lang="es-CO" sz="1400" dirty="0" err="1"/>
              <a:t>text</a:t>
            </a:r>
            <a:r>
              <a:rPr lang="es-CO" sz="1400" dirty="0"/>
              <a:t> </a:t>
            </a:r>
            <a:r>
              <a:rPr lang="es-CO" sz="1400" dirty="0" err="1"/>
              <a:t>of</a:t>
            </a:r>
            <a:r>
              <a:rPr lang="es-CO" sz="1400" dirty="0"/>
              <a:t> </a:t>
            </a:r>
            <a:r>
              <a:rPr lang="es-CO" sz="1400" dirty="0" err="1"/>
              <a:t>the</a:t>
            </a:r>
            <a:r>
              <a:rPr lang="es-CO" sz="1400" dirty="0"/>
              <a:t> </a:t>
            </a:r>
            <a:r>
              <a:rPr lang="es-CO" sz="1400" dirty="0" err="1"/>
              <a:t>printing</a:t>
            </a:r>
            <a:r>
              <a:rPr lang="es-CO" sz="1400" dirty="0"/>
              <a:t> and </a:t>
            </a:r>
            <a:r>
              <a:rPr lang="es-CO" sz="1400" dirty="0" err="1"/>
              <a:t>typesetting</a:t>
            </a:r>
            <a:r>
              <a:rPr lang="es-CO" sz="1400" dirty="0"/>
              <a:t> </a:t>
            </a:r>
            <a:r>
              <a:rPr lang="es-CO" sz="1400" dirty="0" err="1"/>
              <a:t>industry</a:t>
            </a:r>
            <a:r>
              <a:rPr lang="es-CO" sz="1400" dirty="0"/>
              <a:t>. </a:t>
            </a:r>
            <a:r>
              <a:rPr lang="es-CO" sz="1400" dirty="0" err="1"/>
              <a:t>Lorem</a:t>
            </a:r>
            <a:r>
              <a:rPr lang="es-CO" sz="1400" dirty="0"/>
              <a:t> </a:t>
            </a:r>
            <a:r>
              <a:rPr lang="es-CO" sz="1400" dirty="0" err="1"/>
              <a:t>Ipsum</a:t>
            </a:r>
            <a:r>
              <a:rPr lang="es-CO" sz="1400" dirty="0"/>
              <a:t> has </a:t>
            </a:r>
            <a:r>
              <a:rPr lang="es-CO" sz="1400" dirty="0" err="1"/>
              <a:t>been</a:t>
            </a:r>
            <a:r>
              <a:rPr lang="es-CO" sz="1400" dirty="0"/>
              <a:t> </a:t>
            </a:r>
            <a:r>
              <a:rPr lang="es-CO" sz="1400" dirty="0" err="1"/>
              <a:t>the</a:t>
            </a:r>
            <a:r>
              <a:rPr lang="es-CO" sz="1400" dirty="0"/>
              <a:t> </a:t>
            </a:r>
            <a:r>
              <a:rPr lang="es-CO" sz="1400" dirty="0" err="1"/>
              <a:t>industry's</a:t>
            </a:r>
            <a:r>
              <a:rPr lang="es-CO" sz="1400" dirty="0"/>
              <a:t> standard </a:t>
            </a:r>
            <a:r>
              <a:rPr lang="es-CO" sz="1400" dirty="0" err="1"/>
              <a:t>dummy</a:t>
            </a:r>
            <a:r>
              <a:rPr lang="es-CO" sz="1400" dirty="0"/>
              <a:t> </a:t>
            </a:r>
            <a:r>
              <a:rPr lang="es-CO" sz="1400" dirty="0" err="1"/>
              <a:t>text</a:t>
            </a:r>
            <a:r>
              <a:rPr lang="es-CO" sz="1400" dirty="0"/>
              <a:t> </a:t>
            </a:r>
            <a:r>
              <a:rPr lang="es-CO" sz="1400" dirty="0" err="1"/>
              <a:t>ever</a:t>
            </a:r>
            <a:r>
              <a:rPr lang="es-CO" sz="1400" dirty="0"/>
              <a:t> </a:t>
            </a:r>
            <a:r>
              <a:rPr lang="es-CO" sz="1400" dirty="0" err="1"/>
              <a:t>since</a:t>
            </a:r>
            <a:r>
              <a:rPr lang="es-CO" sz="1400" dirty="0"/>
              <a:t> 1966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D389521-B8D0-B940-7635-60AB4F7CDA58}"/>
              </a:ext>
            </a:extLst>
          </p:cNvPr>
          <p:cNvSpPr txBox="1"/>
          <p:nvPr/>
        </p:nvSpPr>
        <p:spPr>
          <a:xfrm>
            <a:off x="3978877" y="4634208"/>
            <a:ext cx="25930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 err="1"/>
              <a:t>Lorem</a:t>
            </a:r>
            <a:r>
              <a:rPr lang="es-CO" sz="1400" dirty="0"/>
              <a:t> </a:t>
            </a:r>
            <a:r>
              <a:rPr lang="es-CO" sz="1400" dirty="0" err="1"/>
              <a:t>Ipsum</a:t>
            </a:r>
            <a:r>
              <a:rPr lang="es-CO" sz="1400" dirty="0"/>
              <a:t> </a:t>
            </a:r>
            <a:r>
              <a:rPr lang="es-CO" sz="1400" dirty="0" err="1"/>
              <a:t>is</a:t>
            </a:r>
            <a:r>
              <a:rPr lang="es-CO" sz="1400" dirty="0"/>
              <a:t> </a:t>
            </a:r>
            <a:r>
              <a:rPr lang="es-CO" sz="1400" dirty="0" err="1"/>
              <a:t>simply</a:t>
            </a:r>
            <a:r>
              <a:rPr lang="es-CO" sz="1400" dirty="0"/>
              <a:t> </a:t>
            </a:r>
            <a:r>
              <a:rPr lang="es-CO" sz="1400" dirty="0" err="1"/>
              <a:t>dummy</a:t>
            </a:r>
            <a:r>
              <a:rPr lang="es-CO" sz="1400" dirty="0"/>
              <a:t> </a:t>
            </a:r>
            <a:r>
              <a:rPr lang="es-CO" sz="1400" dirty="0" err="1"/>
              <a:t>text</a:t>
            </a:r>
            <a:r>
              <a:rPr lang="es-CO" sz="1400" dirty="0"/>
              <a:t> </a:t>
            </a:r>
            <a:r>
              <a:rPr lang="es-CO" sz="1400" dirty="0" err="1"/>
              <a:t>of</a:t>
            </a:r>
            <a:r>
              <a:rPr lang="es-CO" sz="1400" dirty="0"/>
              <a:t> </a:t>
            </a:r>
            <a:r>
              <a:rPr lang="es-CO" sz="1400" dirty="0" err="1"/>
              <a:t>the</a:t>
            </a:r>
            <a:r>
              <a:rPr lang="es-CO" sz="1400" dirty="0"/>
              <a:t> </a:t>
            </a:r>
            <a:r>
              <a:rPr lang="es-CO" sz="1400" dirty="0" err="1"/>
              <a:t>printing</a:t>
            </a:r>
            <a:r>
              <a:rPr lang="es-CO" sz="1400" dirty="0"/>
              <a:t> and </a:t>
            </a:r>
            <a:r>
              <a:rPr lang="es-CO" sz="1400" dirty="0" err="1"/>
              <a:t>typesetting</a:t>
            </a:r>
            <a:r>
              <a:rPr lang="es-CO" sz="1400" dirty="0"/>
              <a:t> </a:t>
            </a:r>
            <a:r>
              <a:rPr lang="es-CO" sz="1400" dirty="0" err="1"/>
              <a:t>industry</a:t>
            </a:r>
            <a:r>
              <a:rPr lang="es-CO" sz="1400" dirty="0"/>
              <a:t>. </a:t>
            </a:r>
            <a:r>
              <a:rPr lang="es-CO" sz="1400" dirty="0" err="1"/>
              <a:t>Lorem</a:t>
            </a:r>
            <a:r>
              <a:rPr lang="es-CO" sz="1400" dirty="0"/>
              <a:t> </a:t>
            </a:r>
            <a:r>
              <a:rPr lang="es-CO" sz="1400" dirty="0" err="1"/>
              <a:t>Ipsum</a:t>
            </a:r>
            <a:r>
              <a:rPr lang="es-CO" sz="1400" dirty="0"/>
              <a:t> has </a:t>
            </a:r>
            <a:r>
              <a:rPr lang="es-CO" sz="1400" dirty="0" err="1"/>
              <a:t>been</a:t>
            </a:r>
            <a:r>
              <a:rPr lang="es-CO" sz="1400" dirty="0"/>
              <a:t> </a:t>
            </a:r>
            <a:r>
              <a:rPr lang="es-CO" sz="1400" dirty="0" err="1"/>
              <a:t>the</a:t>
            </a:r>
            <a:r>
              <a:rPr lang="es-CO" sz="1400" dirty="0"/>
              <a:t> </a:t>
            </a:r>
            <a:r>
              <a:rPr lang="es-CO" sz="1400" dirty="0" err="1"/>
              <a:t>industry's</a:t>
            </a:r>
            <a:r>
              <a:rPr lang="es-CO" sz="1400" dirty="0"/>
              <a:t> standard </a:t>
            </a:r>
            <a:r>
              <a:rPr lang="es-CO" sz="1400" dirty="0" err="1"/>
              <a:t>dummy</a:t>
            </a:r>
            <a:r>
              <a:rPr lang="es-CO" sz="1400" dirty="0"/>
              <a:t> </a:t>
            </a:r>
            <a:r>
              <a:rPr lang="es-CO" sz="1400" dirty="0" err="1"/>
              <a:t>text</a:t>
            </a:r>
            <a:r>
              <a:rPr lang="es-CO" sz="1400" dirty="0"/>
              <a:t> </a:t>
            </a:r>
            <a:r>
              <a:rPr lang="es-CO" sz="1400" dirty="0" err="1"/>
              <a:t>ever</a:t>
            </a:r>
            <a:r>
              <a:rPr lang="es-CO" sz="1400" dirty="0"/>
              <a:t> </a:t>
            </a:r>
            <a:r>
              <a:rPr lang="es-CO" sz="1400" dirty="0" err="1"/>
              <a:t>since</a:t>
            </a:r>
            <a:r>
              <a:rPr lang="es-CO" sz="1400" dirty="0"/>
              <a:t> 1966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780FA69-B156-28DE-04EC-49DBECA6AE6F}"/>
              </a:ext>
            </a:extLst>
          </p:cNvPr>
          <p:cNvSpPr txBox="1"/>
          <p:nvPr/>
        </p:nvSpPr>
        <p:spPr>
          <a:xfrm>
            <a:off x="6993926" y="4634208"/>
            <a:ext cx="25930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 err="1"/>
              <a:t>Lorem</a:t>
            </a:r>
            <a:r>
              <a:rPr lang="es-CO" sz="1400" dirty="0"/>
              <a:t> </a:t>
            </a:r>
            <a:r>
              <a:rPr lang="es-CO" sz="1400" dirty="0" err="1"/>
              <a:t>Ipsum</a:t>
            </a:r>
            <a:r>
              <a:rPr lang="es-CO" sz="1400" dirty="0"/>
              <a:t> </a:t>
            </a:r>
            <a:r>
              <a:rPr lang="es-CO" sz="1400" dirty="0" err="1"/>
              <a:t>is</a:t>
            </a:r>
            <a:r>
              <a:rPr lang="es-CO" sz="1400" dirty="0"/>
              <a:t> </a:t>
            </a:r>
            <a:r>
              <a:rPr lang="es-CO" sz="1400" dirty="0" err="1"/>
              <a:t>simply</a:t>
            </a:r>
            <a:r>
              <a:rPr lang="es-CO" sz="1400" dirty="0"/>
              <a:t> </a:t>
            </a:r>
            <a:r>
              <a:rPr lang="es-CO" sz="1400" dirty="0" err="1"/>
              <a:t>dummy</a:t>
            </a:r>
            <a:r>
              <a:rPr lang="es-CO" sz="1400" dirty="0"/>
              <a:t> </a:t>
            </a:r>
            <a:r>
              <a:rPr lang="es-CO" sz="1400" dirty="0" err="1"/>
              <a:t>text</a:t>
            </a:r>
            <a:r>
              <a:rPr lang="es-CO" sz="1400" dirty="0"/>
              <a:t> </a:t>
            </a:r>
            <a:r>
              <a:rPr lang="es-CO" sz="1400" dirty="0" err="1"/>
              <a:t>of</a:t>
            </a:r>
            <a:r>
              <a:rPr lang="es-CO" sz="1400" dirty="0"/>
              <a:t> </a:t>
            </a:r>
            <a:r>
              <a:rPr lang="es-CO" sz="1400" dirty="0" err="1"/>
              <a:t>the</a:t>
            </a:r>
            <a:r>
              <a:rPr lang="es-CO" sz="1400" dirty="0"/>
              <a:t> </a:t>
            </a:r>
            <a:r>
              <a:rPr lang="es-CO" sz="1400" dirty="0" err="1"/>
              <a:t>printing</a:t>
            </a:r>
            <a:r>
              <a:rPr lang="es-CO" sz="1400" dirty="0"/>
              <a:t> and </a:t>
            </a:r>
            <a:r>
              <a:rPr lang="es-CO" sz="1400" dirty="0" err="1"/>
              <a:t>typesetting</a:t>
            </a:r>
            <a:r>
              <a:rPr lang="es-CO" sz="1400" dirty="0"/>
              <a:t> </a:t>
            </a:r>
            <a:r>
              <a:rPr lang="es-CO" sz="1400" dirty="0" err="1"/>
              <a:t>industry</a:t>
            </a:r>
            <a:r>
              <a:rPr lang="es-CO" sz="1400" dirty="0"/>
              <a:t>. </a:t>
            </a:r>
            <a:r>
              <a:rPr lang="es-CO" sz="1400" dirty="0" err="1"/>
              <a:t>Lorem</a:t>
            </a:r>
            <a:r>
              <a:rPr lang="es-CO" sz="1400" dirty="0"/>
              <a:t> </a:t>
            </a:r>
            <a:r>
              <a:rPr lang="es-CO" sz="1400" dirty="0" err="1"/>
              <a:t>Ipsum</a:t>
            </a:r>
            <a:r>
              <a:rPr lang="es-CO" sz="1400" dirty="0"/>
              <a:t> has </a:t>
            </a:r>
            <a:r>
              <a:rPr lang="es-CO" sz="1400" dirty="0" err="1"/>
              <a:t>been</a:t>
            </a:r>
            <a:r>
              <a:rPr lang="es-CO" sz="1400" dirty="0"/>
              <a:t> </a:t>
            </a:r>
            <a:r>
              <a:rPr lang="es-CO" sz="1400" dirty="0" err="1"/>
              <a:t>the</a:t>
            </a:r>
            <a:r>
              <a:rPr lang="es-CO" sz="1400" dirty="0"/>
              <a:t> </a:t>
            </a:r>
            <a:r>
              <a:rPr lang="es-CO" sz="1400" dirty="0" err="1"/>
              <a:t>industry's</a:t>
            </a:r>
            <a:r>
              <a:rPr lang="es-CO" sz="1400" dirty="0"/>
              <a:t> standard </a:t>
            </a:r>
            <a:r>
              <a:rPr lang="es-CO" sz="1400" dirty="0" err="1"/>
              <a:t>dummy</a:t>
            </a:r>
            <a:r>
              <a:rPr lang="es-CO" sz="1400" dirty="0"/>
              <a:t> </a:t>
            </a:r>
            <a:r>
              <a:rPr lang="es-CO" sz="1400" dirty="0" err="1"/>
              <a:t>text</a:t>
            </a:r>
            <a:r>
              <a:rPr lang="es-CO" sz="1400" dirty="0"/>
              <a:t> </a:t>
            </a:r>
            <a:r>
              <a:rPr lang="es-CO" sz="1400" dirty="0" err="1"/>
              <a:t>ever</a:t>
            </a:r>
            <a:r>
              <a:rPr lang="es-CO" sz="1400" dirty="0"/>
              <a:t> </a:t>
            </a:r>
            <a:r>
              <a:rPr lang="es-CO" sz="1400" dirty="0" err="1"/>
              <a:t>since</a:t>
            </a:r>
            <a:r>
              <a:rPr lang="es-CO" sz="1400" dirty="0"/>
              <a:t> 1966</a:t>
            </a:r>
          </a:p>
        </p:txBody>
      </p:sp>
    </p:spTree>
    <p:extLst>
      <p:ext uri="{BB962C8B-B14F-4D97-AF65-F5344CB8AC3E}">
        <p14:creationId xmlns:p14="http://schemas.microsoft.com/office/powerpoint/2010/main" val="332332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BFFCD04-188C-0FB8-375C-1C011471E9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7" y="0"/>
            <a:ext cx="12187065" cy="6858000"/>
          </a:xfrm>
          <a:prstGeom prst="rect">
            <a:avLst/>
          </a:prstGeom>
        </p:spPr>
      </p:pic>
      <p:sp>
        <p:nvSpPr>
          <p:cNvPr id="2" name="Título 3">
            <a:extLst>
              <a:ext uri="{FF2B5EF4-FFF2-40B4-BE49-F238E27FC236}">
                <a16:creationId xmlns:a16="http://schemas.microsoft.com/office/drawing/2014/main" id="{E5B6A95D-145E-0BB3-1A00-EE9E89CA6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830247"/>
            <a:ext cx="10571998" cy="970450"/>
          </a:xfrm>
          <a:effectLst/>
        </p:spPr>
        <p:txBody>
          <a:bodyPr/>
          <a:lstStyle/>
          <a:p>
            <a:r>
              <a:rPr lang="es-CO" dirty="0">
                <a:solidFill>
                  <a:srgbClr val="0070C0"/>
                </a:solidFill>
              </a:rPr>
              <a:t>Título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A43F3109-A1BB-C537-04E2-89E617B34562}"/>
              </a:ext>
            </a:extLst>
          </p:cNvPr>
          <p:cNvCxnSpPr>
            <a:cxnSpLocks/>
          </p:cNvCxnSpPr>
          <p:nvPr/>
        </p:nvCxnSpPr>
        <p:spPr>
          <a:xfrm>
            <a:off x="926758" y="1822021"/>
            <a:ext cx="155695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90DC262D-D9C9-B8F9-82AC-2A819561A5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8120179"/>
              </p:ext>
            </p:extLst>
          </p:nvPr>
        </p:nvGraphicFramePr>
        <p:xfrm>
          <a:off x="810000" y="1800697"/>
          <a:ext cx="6074032" cy="4445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64D3E78-B30B-C3C1-30A9-E6F0BAB60FD7}"/>
              </a:ext>
            </a:extLst>
          </p:cNvPr>
          <p:cNvSpPr txBox="1"/>
          <p:nvPr/>
        </p:nvSpPr>
        <p:spPr>
          <a:xfrm>
            <a:off x="6661665" y="2529012"/>
            <a:ext cx="4942701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Lorem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Ipsum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 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simply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dummy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text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of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the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printing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and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typesetting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industry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.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Lorem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Ipsum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has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been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the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industry's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standard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dummy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text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ever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since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1966,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when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designers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at Letraset and James Mosley,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the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librarian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at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St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Bride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Printing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Library,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took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a 1914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Cicer</a:t>
            </a:r>
            <a:endParaRPr lang="es-CO" sz="1400" dirty="0">
              <a:solidFill>
                <a:schemeClr val="bg2">
                  <a:lumMod val="50000"/>
                  <a:lumOff val="50000"/>
                </a:schemeClr>
              </a:solidFill>
            </a:endParaRPr>
          </a:p>
          <a:p>
            <a:endParaRPr lang="es-CO" sz="1400" dirty="0">
              <a:solidFill>
                <a:schemeClr val="bg2">
                  <a:lumMod val="50000"/>
                  <a:lumOff val="50000"/>
                </a:schemeClr>
              </a:solidFill>
            </a:endParaRPr>
          </a:p>
          <a:p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Translation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and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scrambled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to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make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dummy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text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for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Letraset's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Body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Type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sheets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.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has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survived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not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only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many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decades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,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but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also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the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leap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into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electronic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typesetting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,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remaining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essentially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unchanged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.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was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popularised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thanks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to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these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sheets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and more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recently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with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desktop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publishing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software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including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versions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of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Lorem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Ipsum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2472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1EAC593-3432-63FA-8FF0-B575124CB8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639" y="0"/>
            <a:ext cx="12180721" cy="6858000"/>
          </a:xfrm>
          <a:prstGeom prst="rect">
            <a:avLst/>
          </a:prstGeom>
        </p:spPr>
      </p:pic>
      <p:sp>
        <p:nvSpPr>
          <p:cNvPr id="2" name="Título 3">
            <a:extLst>
              <a:ext uri="{FF2B5EF4-FFF2-40B4-BE49-F238E27FC236}">
                <a16:creationId xmlns:a16="http://schemas.microsoft.com/office/drawing/2014/main" id="{D12CDB77-DB74-0905-215B-DBC6B549B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effectLst/>
        </p:spPr>
        <p:txBody>
          <a:bodyPr/>
          <a:lstStyle/>
          <a:p>
            <a:r>
              <a:rPr lang="es-CO" dirty="0">
                <a:solidFill>
                  <a:schemeClr val="tx1"/>
                </a:solidFill>
              </a:rPr>
              <a:t>Título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2F7CAF95-180C-CB1C-2859-0C08BF683D8A}"/>
              </a:ext>
            </a:extLst>
          </p:cNvPr>
          <p:cNvCxnSpPr>
            <a:cxnSpLocks/>
          </p:cNvCxnSpPr>
          <p:nvPr/>
        </p:nvCxnSpPr>
        <p:spPr>
          <a:xfrm>
            <a:off x="926758" y="1438962"/>
            <a:ext cx="1556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5" descr="LA CIENCIA DE LA VIDA: Llegó el otoño 2013">
            <a:extLst>
              <a:ext uri="{FF2B5EF4-FFF2-40B4-BE49-F238E27FC236}">
                <a16:creationId xmlns:a16="http://schemas.microsoft.com/office/drawing/2014/main" id="{60FF188F-35CA-FCDE-FDBD-0503F61552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9704" t="2179" r="28960" b="3998"/>
          <a:stretch/>
        </p:blipFill>
        <p:spPr>
          <a:xfrm>
            <a:off x="8390237" y="1"/>
            <a:ext cx="2656703" cy="37688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6651B991-A12E-8D56-32A2-F1FFE42E7F4D}"/>
              </a:ext>
            </a:extLst>
          </p:cNvPr>
          <p:cNvSpPr/>
          <p:nvPr/>
        </p:nvSpPr>
        <p:spPr>
          <a:xfrm>
            <a:off x="8390237" y="3892378"/>
            <a:ext cx="2656703" cy="236014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824DE41-62B6-80CF-2A2E-EB845F1C2FAF}"/>
              </a:ext>
            </a:extLst>
          </p:cNvPr>
          <p:cNvSpPr txBox="1"/>
          <p:nvPr/>
        </p:nvSpPr>
        <p:spPr>
          <a:xfrm>
            <a:off x="926758" y="3150382"/>
            <a:ext cx="494270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Lorem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Ipsum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 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simply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dummy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text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of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the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printing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and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typesetting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industry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.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Lorem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Ipsum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has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been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the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industry's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standard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dummy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text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ever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since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1966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When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designers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at Letraset and James Mosley,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the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librarian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at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St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Bride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Printing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Library,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took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a 1914 Cicero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translation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and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scrambled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to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make</a:t>
            </a:r>
            <a:endParaRPr lang="es-CO" sz="1400" dirty="0">
              <a:solidFill>
                <a:schemeClr val="bg2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Dummy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text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for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Letraset's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Body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Type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sheets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.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has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survived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not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only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many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decades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,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but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also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the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leap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into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electronic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typesetting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,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remaining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essentially</a:t>
            </a:r>
            <a:endParaRPr lang="es-CO" sz="1400" dirty="0">
              <a:solidFill>
                <a:schemeClr val="bg2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Unchanged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.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was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popularised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thanks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to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these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sheets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and more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recently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with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desktop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publishing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software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including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versions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of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Lorem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Ipsum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48B60E2-8A3A-3FF3-E3CB-80FC6D8FCD6B}"/>
              </a:ext>
            </a:extLst>
          </p:cNvPr>
          <p:cNvSpPr txBox="1"/>
          <p:nvPr/>
        </p:nvSpPr>
        <p:spPr>
          <a:xfrm>
            <a:off x="8563233" y="4175027"/>
            <a:ext cx="22118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 err="1"/>
              <a:t>Lorem</a:t>
            </a:r>
            <a:r>
              <a:rPr lang="es-CO" sz="1400" dirty="0"/>
              <a:t> </a:t>
            </a:r>
            <a:r>
              <a:rPr lang="es-CO" sz="1400" dirty="0" err="1"/>
              <a:t>Ipsum</a:t>
            </a:r>
            <a:r>
              <a:rPr lang="es-CO" sz="1400" dirty="0"/>
              <a:t> </a:t>
            </a:r>
            <a:r>
              <a:rPr lang="es-CO" sz="1400" dirty="0" err="1"/>
              <a:t>is</a:t>
            </a:r>
            <a:r>
              <a:rPr lang="es-CO" sz="1400" dirty="0"/>
              <a:t> </a:t>
            </a:r>
            <a:r>
              <a:rPr lang="es-CO" sz="1400" dirty="0" err="1"/>
              <a:t>simply</a:t>
            </a:r>
            <a:r>
              <a:rPr lang="es-CO" sz="1400" dirty="0"/>
              <a:t> </a:t>
            </a:r>
            <a:r>
              <a:rPr lang="es-CO" sz="1400" dirty="0" err="1"/>
              <a:t>dummy</a:t>
            </a:r>
            <a:r>
              <a:rPr lang="es-CO" sz="1400" dirty="0"/>
              <a:t> </a:t>
            </a:r>
            <a:r>
              <a:rPr lang="es-CO" sz="1400" dirty="0" err="1"/>
              <a:t>text</a:t>
            </a:r>
            <a:r>
              <a:rPr lang="es-CO" sz="1400" dirty="0"/>
              <a:t> </a:t>
            </a:r>
            <a:r>
              <a:rPr lang="es-CO" sz="1400" dirty="0" err="1"/>
              <a:t>of</a:t>
            </a:r>
            <a:r>
              <a:rPr lang="es-CO" sz="1400" dirty="0"/>
              <a:t> </a:t>
            </a:r>
            <a:r>
              <a:rPr lang="es-CO" sz="1400" dirty="0" err="1"/>
              <a:t>the</a:t>
            </a:r>
            <a:r>
              <a:rPr lang="es-CO" sz="1400" dirty="0"/>
              <a:t> </a:t>
            </a:r>
            <a:r>
              <a:rPr lang="es-CO" sz="1400" dirty="0" err="1"/>
              <a:t>printing</a:t>
            </a:r>
            <a:r>
              <a:rPr lang="es-CO" sz="1400" dirty="0"/>
              <a:t> and </a:t>
            </a:r>
            <a:r>
              <a:rPr lang="es-CO" sz="1400" dirty="0" err="1"/>
              <a:t>typesetting</a:t>
            </a:r>
            <a:r>
              <a:rPr lang="es-CO" sz="1400" dirty="0"/>
              <a:t> </a:t>
            </a:r>
            <a:r>
              <a:rPr lang="es-CO" sz="1400" dirty="0" err="1"/>
              <a:t>industry</a:t>
            </a:r>
            <a:r>
              <a:rPr lang="es-CO" sz="1400" dirty="0"/>
              <a:t>. </a:t>
            </a:r>
            <a:r>
              <a:rPr lang="es-CO" sz="1400" dirty="0" err="1"/>
              <a:t>Lorem</a:t>
            </a:r>
            <a:r>
              <a:rPr lang="es-CO" sz="1400" dirty="0"/>
              <a:t> </a:t>
            </a:r>
            <a:r>
              <a:rPr lang="es-CO" sz="1400" dirty="0" err="1"/>
              <a:t>Ipsum</a:t>
            </a:r>
            <a:r>
              <a:rPr lang="es-CO" sz="1400" dirty="0"/>
              <a:t> has </a:t>
            </a:r>
            <a:r>
              <a:rPr lang="es-CO" sz="1400" dirty="0" err="1"/>
              <a:t>been</a:t>
            </a:r>
            <a:r>
              <a:rPr lang="es-CO" sz="1400" dirty="0"/>
              <a:t> </a:t>
            </a:r>
            <a:r>
              <a:rPr lang="es-CO" sz="1400" dirty="0" err="1"/>
              <a:t>the</a:t>
            </a:r>
            <a:r>
              <a:rPr lang="es-CO" sz="1400" dirty="0"/>
              <a:t> </a:t>
            </a:r>
            <a:r>
              <a:rPr lang="es-CO" sz="1400" dirty="0" err="1"/>
              <a:t>industry's</a:t>
            </a:r>
            <a:r>
              <a:rPr lang="es-CO" sz="1400" dirty="0"/>
              <a:t> standard </a:t>
            </a:r>
            <a:r>
              <a:rPr lang="es-CO" sz="1400" dirty="0" err="1"/>
              <a:t>dummy</a:t>
            </a:r>
            <a:r>
              <a:rPr lang="es-CO" sz="1400" dirty="0"/>
              <a:t> </a:t>
            </a:r>
            <a:r>
              <a:rPr lang="es-CO" sz="1400" dirty="0" err="1"/>
              <a:t>text</a:t>
            </a:r>
            <a:r>
              <a:rPr lang="es-CO" sz="1400" dirty="0"/>
              <a:t> </a:t>
            </a:r>
            <a:r>
              <a:rPr lang="es-CO" sz="1400" dirty="0" err="1"/>
              <a:t>ever</a:t>
            </a:r>
            <a:r>
              <a:rPr lang="es-CO" sz="1400" dirty="0"/>
              <a:t> </a:t>
            </a:r>
            <a:r>
              <a:rPr lang="es-CO" sz="1400" dirty="0" err="1"/>
              <a:t>since</a:t>
            </a:r>
            <a:r>
              <a:rPr lang="es-CO" sz="1400" dirty="0"/>
              <a:t> 1966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451874E-C6E0-9DD3-EBA4-8A0EEEA10F44}"/>
              </a:ext>
            </a:extLst>
          </p:cNvPr>
          <p:cNvSpPr/>
          <p:nvPr/>
        </p:nvSpPr>
        <p:spPr>
          <a:xfrm>
            <a:off x="6322543" y="1417638"/>
            <a:ext cx="1869986" cy="388002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E4569EB-018F-9A4D-5DBA-84DC286A04EC}"/>
              </a:ext>
            </a:extLst>
          </p:cNvPr>
          <p:cNvSpPr txBox="1"/>
          <p:nvPr/>
        </p:nvSpPr>
        <p:spPr>
          <a:xfrm>
            <a:off x="6534125" y="1911099"/>
            <a:ext cx="152105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 err="1"/>
              <a:t>Lorem</a:t>
            </a:r>
            <a:r>
              <a:rPr lang="es-CO" sz="1400" b="1" dirty="0"/>
              <a:t> </a:t>
            </a:r>
            <a:r>
              <a:rPr lang="es-CO" sz="1400" b="1" dirty="0" err="1"/>
              <a:t>Ipsum</a:t>
            </a:r>
            <a:r>
              <a:rPr lang="es-CO" sz="1400" b="1" dirty="0"/>
              <a:t> </a:t>
            </a:r>
            <a:r>
              <a:rPr lang="es-CO" sz="1400" b="1" dirty="0" err="1"/>
              <a:t>is</a:t>
            </a:r>
            <a:r>
              <a:rPr lang="es-CO" sz="1400" b="1" dirty="0"/>
              <a:t> </a:t>
            </a:r>
            <a:r>
              <a:rPr lang="es-CO" sz="1400" b="1" dirty="0" err="1"/>
              <a:t>simply</a:t>
            </a:r>
            <a:r>
              <a:rPr lang="es-CO" sz="1400" b="1" dirty="0"/>
              <a:t> </a:t>
            </a:r>
            <a:r>
              <a:rPr lang="es-CO" sz="1400" b="1" dirty="0" err="1"/>
              <a:t>dummy</a:t>
            </a:r>
            <a:r>
              <a:rPr lang="es-CO" sz="1400" b="1" dirty="0"/>
              <a:t> </a:t>
            </a:r>
            <a:r>
              <a:rPr lang="es-CO" sz="1400" b="1" dirty="0" err="1"/>
              <a:t>text</a:t>
            </a:r>
            <a:r>
              <a:rPr lang="es-CO" sz="1400" b="1" dirty="0"/>
              <a:t> </a:t>
            </a:r>
            <a:r>
              <a:rPr lang="es-CO" sz="1400" b="1" dirty="0" err="1"/>
              <a:t>of</a:t>
            </a:r>
            <a:r>
              <a:rPr lang="es-CO" sz="1400" b="1" dirty="0"/>
              <a:t> </a:t>
            </a:r>
            <a:r>
              <a:rPr lang="es-CO" sz="1400" b="1" dirty="0" err="1"/>
              <a:t>the</a:t>
            </a:r>
            <a:r>
              <a:rPr lang="es-CO" sz="1400" b="1" dirty="0"/>
              <a:t> </a:t>
            </a:r>
            <a:r>
              <a:rPr lang="es-CO" sz="1400" b="1" dirty="0" err="1"/>
              <a:t>printing</a:t>
            </a:r>
            <a:r>
              <a:rPr lang="es-CO" sz="1400" b="1" dirty="0"/>
              <a:t> and </a:t>
            </a:r>
            <a:r>
              <a:rPr lang="es-CO" sz="1400" b="1" dirty="0" err="1"/>
              <a:t>typesetting</a:t>
            </a:r>
            <a:r>
              <a:rPr lang="es-CO" sz="1400" b="1" dirty="0"/>
              <a:t> </a:t>
            </a:r>
            <a:r>
              <a:rPr lang="es-CO" sz="1400" b="1" dirty="0" err="1"/>
              <a:t>industry</a:t>
            </a:r>
            <a:r>
              <a:rPr lang="es-CO" sz="1400" b="1" dirty="0"/>
              <a:t>. </a:t>
            </a:r>
            <a:r>
              <a:rPr lang="es-CO" sz="1400" b="1" dirty="0" err="1"/>
              <a:t>Lorem</a:t>
            </a:r>
            <a:r>
              <a:rPr lang="es-CO" sz="1400" b="1" dirty="0"/>
              <a:t> </a:t>
            </a:r>
            <a:r>
              <a:rPr lang="es-CO" sz="1400" b="1" dirty="0" err="1"/>
              <a:t>Ipsum</a:t>
            </a:r>
            <a:r>
              <a:rPr lang="es-CO" sz="1400" b="1" dirty="0"/>
              <a:t> has </a:t>
            </a:r>
            <a:r>
              <a:rPr lang="es-CO" sz="1400" b="1" dirty="0" err="1"/>
              <a:t>been</a:t>
            </a:r>
            <a:r>
              <a:rPr lang="es-CO" sz="1400" b="1" dirty="0"/>
              <a:t> </a:t>
            </a:r>
            <a:r>
              <a:rPr lang="es-CO" sz="1400" b="1" dirty="0" err="1"/>
              <a:t>the</a:t>
            </a:r>
            <a:r>
              <a:rPr lang="es-CO" sz="1400" b="1" dirty="0"/>
              <a:t> </a:t>
            </a:r>
            <a:r>
              <a:rPr lang="es-CO" sz="1400" b="1" dirty="0" err="1"/>
              <a:t>industry's</a:t>
            </a:r>
            <a:r>
              <a:rPr lang="es-CO" sz="1400" b="1" dirty="0"/>
              <a:t> standard </a:t>
            </a:r>
            <a:r>
              <a:rPr lang="es-CO" sz="1400" b="1" dirty="0" err="1"/>
              <a:t>dummy</a:t>
            </a:r>
            <a:r>
              <a:rPr lang="es-CO" sz="1400" b="1" dirty="0"/>
              <a:t> </a:t>
            </a:r>
            <a:r>
              <a:rPr lang="es-CO" sz="1400" b="1" dirty="0" err="1"/>
              <a:t>text</a:t>
            </a:r>
            <a:r>
              <a:rPr lang="es-CO" sz="1400" b="1" dirty="0"/>
              <a:t> </a:t>
            </a:r>
            <a:r>
              <a:rPr lang="es-CO" sz="1400" b="1" dirty="0" err="1"/>
              <a:t>ever</a:t>
            </a:r>
            <a:r>
              <a:rPr lang="es-CO" sz="1400" b="1" dirty="0"/>
              <a:t> </a:t>
            </a:r>
            <a:r>
              <a:rPr lang="es-CO" sz="1400" b="1" dirty="0" err="1"/>
              <a:t>since</a:t>
            </a:r>
            <a:r>
              <a:rPr lang="es-CO" sz="1400" b="1" dirty="0"/>
              <a:t> 1966</a:t>
            </a: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1A230CC8-85CE-9BE7-2A2E-582AF8F11A3B}"/>
              </a:ext>
            </a:extLst>
          </p:cNvPr>
          <p:cNvSpPr txBox="1">
            <a:spLocks/>
          </p:cNvSpPr>
          <p:nvPr/>
        </p:nvSpPr>
        <p:spPr>
          <a:xfrm>
            <a:off x="926758" y="1566672"/>
            <a:ext cx="3385750" cy="434974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CO"/>
              <a:t>Subtítulo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24287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CE99D3B-9AB3-C039-45E5-0CD2BDFA3C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7" y="0"/>
            <a:ext cx="12187065" cy="6858000"/>
          </a:xfrm>
          <a:prstGeom prst="rect">
            <a:avLst/>
          </a:prstGeom>
        </p:spPr>
      </p:pic>
      <p:sp>
        <p:nvSpPr>
          <p:cNvPr id="2" name="Título 3">
            <a:extLst>
              <a:ext uri="{FF2B5EF4-FFF2-40B4-BE49-F238E27FC236}">
                <a16:creationId xmlns:a16="http://schemas.microsoft.com/office/drawing/2014/main" id="{DC8303E5-45D2-786C-B53F-B45F939BF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effectLst/>
        </p:spPr>
        <p:txBody>
          <a:bodyPr/>
          <a:lstStyle/>
          <a:p>
            <a:r>
              <a:rPr lang="es-CO" dirty="0">
                <a:solidFill>
                  <a:srgbClr val="0070C0"/>
                </a:solidFill>
              </a:rPr>
              <a:t>Título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A3ECE23D-69EF-BAA4-BC95-D3D69F640415}"/>
              </a:ext>
            </a:extLst>
          </p:cNvPr>
          <p:cNvCxnSpPr>
            <a:cxnSpLocks/>
          </p:cNvCxnSpPr>
          <p:nvPr/>
        </p:nvCxnSpPr>
        <p:spPr>
          <a:xfrm>
            <a:off x="926758" y="1438962"/>
            <a:ext cx="155695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lipse 5">
            <a:extLst>
              <a:ext uri="{FF2B5EF4-FFF2-40B4-BE49-F238E27FC236}">
                <a16:creationId xmlns:a16="http://schemas.microsoft.com/office/drawing/2014/main" id="{9EEEFAFE-8A3D-50C9-50AF-D2212889CA2E}"/>
              </a:ext>
            </a:extLst>
          </p:cNvPr>
          <p:cNvSpPr/>
          <p:nvPr/>
        </p:nvSpPr>
        <p:spPr>
          <a:xfrm>
            <a:off x="926758" y="1715174"/>
            <a:ext cx="1037968" cy="103796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CFEFB554-B9AD-2656-5484-1D583057E732}"/>
              </a:ext>
            </a:extLst>
          </p:cNvPr>
          <p:cNvSpPr/>
          <p:nvPr/>
        </p:nvSpPr>
        <p:spPr>
          <a:xfrm>
            <a:off x="926758" y="3162286"/>
            <a:ext cx="1037968" cy="103796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810B9BD-B080-614D-A8F0-63710FA12532}"/>
              </a:ext>
            </a:extLst>
          </p:cNvPr>
          <p:cNvSpPr/>
          <p:nvPr/>
        </p:nvSpPr>
        <p:spPr>
          <a:xfrm>
            <a:off x="926758" y="4609398"/>
            <a:ext cx="1037968" cy="103796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E29E3A3-A333-89CC-DA7C-7A5A91DF483F}"/>
              </a:ext>
            </a:extLst>
          </p:cNvPr>
          <p:cNvSpPr txBox="1"/>
          <p:nvPr/>
        </p:nvSpPr>
        <p:spPr>
          <a:xfrm>
            <a:off x="2312087" y="1864826"/>
            <a:ext cx="60410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Lorem</a:t>
            </a:r>
            <a:r>
              <a:rPr lang="es-CO" sz="1400" b="1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b="1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Ipsum</a:t>
            </a:r>
            <a:r>
              <a:rPr lang="es-CO" sz="1400" b="1" dirty="0">
                <a:solidFill>
                  <a:schemeClr val="bg2">
                    <a:lumMod val="50000"/>
                    <a:lumOff val="50000"/>
                  </a:schemeClr>
                </a:solidFill>
              </a:rPr>
              <a:t> </a:t>
            </a:r>
          </a:p>
          <a:p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simply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dummy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text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of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the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printing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and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typesetting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industry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.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Lorem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Ipsum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has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been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the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industry's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standard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dummy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text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ever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since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1966,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AAEB19C-66F2-421E-6D5C-14A5D091F667}"/>
              </a:ext>
            </a:extLst>
          </p:cNvPr>
          <p:cNvSpPr txBox="1"/>
          <p:nvPr/>
        </p:nvSpPr>
        <p:spPr>
          <a:xfrm>
            <a:off x="2312087" y="3311938"/>
            <a:ext cx="60410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Lorem</a:t>
            </a:r>
            <a:r>
              <a:rPr lang="es-CO" sz="1400" b="1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b="1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Ipsum</a:t>
            </a:r>
            <a:r>
              <a:rPr lang="es-CO" sz="1400" b="1" dirty="0">
                <a:solidFill>
                  <a:schemeClr val="bg2">
                    <a:lumMod val="50000"/>
                    <a:lumOff val="50000"/>
                  </a:schemeClr>
                </a:solidFill>
              </a:rPr>
              <a:t> </a:t>
            </a:r>
          </a:p>
          <a:p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simply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dummy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text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of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the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printing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and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typesetting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industry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.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Lorem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Ipsum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has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been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the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industry's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standard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dummy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text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ever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since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1966,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160A6B3-B738-D591-C6E4-CD5E00C21866}"/>
              </a:ext>
            </a:extLst>
          </p:cNvPr>
          <p:cNvSpPr txBox="1"/>
          <p:nvPr/>
        </p:nvSpPr>
        <p:spPr>
          <a:xfrm>
            <a:off x="2312087" y="4759050"/>
            <a:ext cx="60410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Lorem</a:t>
            </a:r>
            <a:r>
              <a:rPr lang="es-CO" sz="1400" b="1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b="1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Ipsum</a:t>
            </a:r>
            <a:r>
              <a:rPr lang="es-CO" sz="1400" b="1" dirty="0">
                <a:solidFill>
                  <a:schemeClr val="bg2">
                    <a:lumMod val="50000"/>
                    <a:lumOff val="50000"/>
                  </a:schemeClr>
                </a:solidFill>
              </a:rPr>
              <a:t> </a:t>
            </a:r>
          </a:p>
          <a:p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simply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dummy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text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of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the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printing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and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typesetting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industry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.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Lorem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Ipsum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has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been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the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industry's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standard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dummy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text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ever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s-CO" sz="1400" dirty="0" err="1">
                <a:solidFill>
                  <a:schemeClr val="bg2">
                    <a:lumMod val="50000"/>
                    <a:lumOff val="50000"/>
                  </a:schemeClr>
                </a:solidFill>
              </a:rPr>
              <a:t>since</a:t>
            </a:r>
            <a:r>
              <a:rPr lang="es-CO" sz="14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1966,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20A6AC3-D797-BD33-2AE2-3016CD19495F}"/>
              </a:ext>
            </a:extLst>
          </p:cNvPr>
          <p:cNvSpPr txBox="1"/>
          <p:nvPr/>
        </p:nvSpPr>
        <p:spPr>
          <a:xfrm>
            <a:off x="9879913" y="4472102"/>
            <a:ext cx="20799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 err="1"/>
              <a:t>Lorem</a:t>
            </a:r>
            <a:r>
              <a:rPr lang="es-CO" sz="1400" dirty="0"/>
              <a:t> </a:t>
            </a:r>
            <a:r>
              <a:rPr lang="es-CO" sz="1400" dirty="0" err="1"/>
              <a:t>Ipsum</a:t>
            </a:r>
            <a:r>
              <a:rPr lang="es-CO" sz="1400" dirty="0"/>
              <a:t> </a:t>
            </a:r>
            <a:r>
              <a:rPr lang="es-CO" sz="1400" dirty="0" err="1"/>
              <a:t>is</a:t>
            </a:r>
            <a:r>
              <a:rPr lang="es-CO" sz="1400" dirty="0"/>
              <a:t> </a:t>
            </a:r>
            <a:r>
              <a:rPr lang="es-CO" sz="1400" dirty="0" err="1"/>
              <a:t>simply</a:t>
            </a:r>
            <a:r>
              <a:rPr lang="es-CO" sz="1400" dirty="0"/>
              <a:t> </a:t>
            </a:r>
            <a:r>
              <a:rPr lang="es-CO" sz="1400" dirty="0" err="1"/>
              <a:t>dummy</a:t>
            </a:r>
            <a:r>
              <a:rPr lang="es-CO" sz="1400" dirty="0"/>
              <a:t> </a:t>
            </a:r>
            <a:r>
              <a:rPr lang="es-CO" sz="1400" dirty="0" err="1"/>
              <a:t>text</a:t>
            </a:r>
            <a:r>
              <a:rPr lang="es-CO" sz="1400" dirty="0"/>
              <a:t> </a:t>
            </a:r>
            <a:r>
              <a:rPr lang="es-CO" sz="1400" dirty="0" err="1"/>
              <a:t>of</a:t>
            </a:r>
            <a:r>
              <a:rPr lang="es-CO" sz="1400" dirty="0"/>
              <a:t> </a:t>
            </a:r>
            <a:r>
              <a:rPr lang="es-CO" sz="1400" dirty="0" err="1"/>
              <a:t>the</a:t>
            </a:r>
            <a:r>
              <a:rPr lang="es-CO" sz="1400" dirty="0"/>
              <a:t> </a:t>
            </a:r>
            <a:r>
              <a:rPr lang="es-CO" sz="1400" dirty="0" err="1"/>
              <a:t>printing</a:t>
            </a:r>
            <a:r>
              <a:rPr lang="es-CO" sz="1400" dirty="0"/>
              <a:t> and </a:t>
            </a:r>
            <a:r>
              <a:rPr lang="es-CO" sz="1400" dirty="0" err="1"/>
              <a:t>typesetting</a:t>
            </a:r>
            <a:r>
              <a:rPr lang="es-CO" sz="1400" dirty="0"/>
              <a:t> </a:t>
            </a:r>
            <a:r>
              <a:rPr lang="es-CO" sz="1400" dirty="0" err="1"/>
              <a:t>industry</a:t>
            </a:r>
            <a:r>
              <a:rPr lang="es-CO" sz="1400" dirty="0"/>
              <a:t>. </a:t>
            </a:r>
            <a:r>
              <a:rPr lang="es-CO" sz="1400" dirty="0" err="1"/>
              <a:t>Lorem</a:t>
            </a:r>
            <a:r>
              <a:rPr lang="es-CO" sz="1400" dirty="0"/>
              <a:t> </a:t>
            </a:r>
            <a:r>
              <a:rPr lang="es-CO" sz="1400" dirty="0" err="1"/>
              <a:t>Ipsum</a:t>
            </a:r>
            <a:r>
              <a:rPr lang="es-CO" sz="1400" dirty="0"/>
              <a:t> has </a:t>
            </a:r>
            <a:r>
              <a:rPr lang="es-CO" sz="1400" dirty="0" err="1"/>
              <a:t>been</a:t>
            </a:r>
            <a:r>
              <a:rPr lang="es-CO" sz="1400" dirty="0"/>
              <a:t> </a:t>
            </a:r>
            <a:r>
              <a:rPr lang="es-CO" sz="1400" dirty="0" err="1"/>
              <a:t>the</a:t>
            </a:r>
            <a:r>
              <a:rPr lang="es-CO" sz="1400" dirty="0"/>
              <a:t> </a:t>
            </a:r>
            <a:r>
              <a:rPr lang="es-CO" sz="1400" dirty="0" err="1"/>
              <a:t>industry's</a:t>
            </a:r>
            <a:r>
              <a:rPr lang="es-CO" sz="1400" dirty="0"/>
              <a:t> standard </a:t>
            </a:r>
            <a:r>
              <a:rPr lang="es-CO" sz="1400" dirty="0" err="1"/>
              <a:t>dummy</a:t>
            </a:r>
            <a:r>
              <a:rPr lang="es-CO" sz="1400" dirty="0"/>
              <a:t> </a:t>
            </a:r>
            <a:r>
              <a:rPr lang="es-CO" sz="1400" dirty="0" err="1"/>
              <a:t>text</a:t>
            </a:r>
            <a:r>
              <a:rPr lang="es-CO" sz="1400" dirty="0"/>
              <a:t> </a:t>
            </a:r>
            <a:r>
              <a:rPr lang="es-CO" sz="1400" dirty="0" err="1"/>
              <a:t>ever</a:t>
            </a:r>
            <a:r>
              <a:rPr lang="es-CO" sz="1400" dirty="0"/>
              <a:t> </a:t>
            </a:r>
            <a:r>
              <a:rPr lang="es-CO" sz="1400" dirty="0" err="1"/>
              <a:t>since</a:t>
            </a:r>
            <a:r>
              <a:rPr lang="es-CO" sz="1400" dirty="0"/>
              <a:t> 1966</a:t>
            </a:r>
          </a:p>
        </p:txBody>
      </p:sp>
    </p:spTree>
    <p:extLst>
      <p:ext uri="{BB962C8B-B14F-4D97-AF65-F5344CB8AC3E}">
        <p14:creationId xmlns:p14="http://schemas.microsoft.com/office/powerpoint/2010/main" val="32405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D77D4E4-3A7F-444A-6728-FB3F3E49A2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639" y="0"/>
            <a:ext cx="12180721" cy="6858000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F5DDBE40-762F-5579-CA9D-371219A81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254" y="2647213"/>
            <a:ext cx="8593492" cy="970450"/>
          </a:xfrm>
        </p:spPr>
        <p:txBody>
          <a:bodyPr/>
          <a:lstStyle/>
          <a:p>
            <a:pPr algn="ctr"/>
            <a:r>
              <a:rPr lang="es-CO" sz="6000" dirty="0"/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6995322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able">
  <a:themeElements>
    <a:clrScheme name="Ci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Ci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i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494A2B16CB382429A54E62213651402" ma:contentTypeVersion="13" ma:contentTypeDescription="Crear nuevo documento." ma:contentTypeScope="" ma:versionID="322dec6c53097f5e3b88100576a9e150">
  <xsd:schema xmlns:xsd="http://www.w3.org/2001/XMLSchema" xmlns:xs="http://www.w3.org/2001/XMLSchema" xmlns:p="http://schemas.microsoft.com/office/2006/metadata/properties" xmlns:ns2="ceec14c3-5368-424d-b941-cf5d3ae01a3b" xmlns:ns3="d0f76002-e088-4d6c-a4de-6f5c1e7ccb99" targetNamespace="http://schemas.microsoft.com/office/2006/metadata/properties" ma:root="true" ma:fieldsID="2cc42865aafc0117a2cea02ae28e568d" ns2:_="" ns3:_="">
    <xsd:import namespace="ceec14c3-5368-424d-b941-cf5d3ae01a3b"/>
    <xsd:import namespace="d0f76002-e088-4d6c-a4de-6f5c1e7ccb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ec14c3-5368-424d-b941-cf5d3ae01a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Etiquetas de imagen" ma:readOnly="false" ma:fieldId="{5cf76f15-5ced-4ddc-b409-7134ff3c332f}" ma:taxonomyMulti="true" ma:sspId="a38e7027-190f-4f90-8839-9f8250567d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f76002-e088-4d6c-a4de-6f5c1e7ccb99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763eaeb9-f0ed-485b-a73b-10b852d3d975}" ma:internalName="TaxCatchAll" ma:showField="CatchAllData" ma:web="d0f76002-e088-4d6c-a4de-6f5c1e7ccb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eec14c3-5368-424d-b941-cf5d3ae01a3b">
      <Terms xmlns="http://schemas.microsoft.com/office/infopath/2007/PartnerControls"/>
    </lcf76f155ced4ddcb4097134ff3c332f>
    <TaxCatchAll xmlns="d0f76002-e088-4d6c-a4de-6f5c1e7ccb99" xsi:nil="true"/>
  </documentManagement>
</p:properties>
</file>

<file path=customXml/itemProps1.xml><?xml version="1.0" encoding="utf-8"?>
<ds:datastoreItem xmlns:ds="http://schemas.openxmlformats.org/officeDocument/2006/customXml" ds:itemID="{7F679290-DB2A-4472-AAE8-2E00B763C0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FEDDEA-5704-4513-9259-5D53BDDF2100}"/>
</file>

<file path=customXml/itemProps3.xml><?xml version="1.0" encoding="utf-8"?>
<ds:datastoreItem xmlns:ds="http://schemas.openxmlformats.org/officeDocument/2006/customXml" ds:itemID="{D495E858-37E8-4D7A-8AE6-700130016CCB}"/>
</file>

<file path=docProps/app.xml><?xml version="1.0" encoding="utf-8"?>
<Properties xmlns="http://schemas.openxmlformats.org/officeDocument/2006/extended-properties" xmlns:vt="http://schemas.openxmlformats.org/officeDocument/2006/docPropsVTypes">
  <Template>{B6DB57A6-9AB9-3240-A9C2-11BDCBBC4943}tf10001121</Template>
  <TotalTime>1517</TotalTime>
  <Words>540</Words>
  <Application>Microsoft Macintosh PowerPoint</Application>
  <PresentationFormat>Panorámica</PresentationFormat>
  <Paragraphs>31</Paragraphs>
  <Slides>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Wingdings 2</vt:lpstr>
      <vt:lpstr>Citable</vt:lpstr>
      <vt:lpstr>Título</vt:lpstr>
      <vt:lpstr>Título</vt:lpstr>
      <vt:lpstr>Título</vt:lpstr>
      <vt:lpstr>Título</vt:lpstr>
      <vt:lpstr>Título</vt:lpstr>
      <vt:lpstr>Título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 Mateo Rodriguez Brijaldo</dc:creator>
  <cp:lastModifiedBy>Sergio Mateo Rodriguez Brijaldo</cp:lastModifiedBy>
  <cp:revision>2</cp:revision>
  <dcterms:created xsi:type="dcterms:W3CDTF">2024-07-09T20:06:40Z</dcterms:created>
  <dcterms:modified xsi:type="dcterms:W3CDTF">2026-06-03T16:44:08Z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0x010100A494A2B16CB382429A54E62213651402</vt:lpwstr>
  </property>
</Properties>
</file>